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7" r:id="rId2"/>
    <p:sldId id="298" r:id="rId3"/>
    <p:sldId id="295" r:id="rId4"/>
    <p:sldId id="259" r:id="rId5"/>
    <p:sldId id="257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8" r:id="rId19"/>
    <p:sldId id="279" r:id="rId20"/>
    <p:sldId id="277" r:id="rId21"/>
    <p:sldId id="281" r:id="rId22"/>
    <p:sldId id="280" r:id="rId23"/>
    <p:sldId id="296" r:id="rId24"/>
    <p:sldId id="294" r:id="rId25"/>
    <p:sldId id="285" r:id="rId26"/>
    <p:sldId id="284" r:id="rId27"/>
    <p:sldId id="282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D0581-B01B-48ED-ADED-20FF28A008BA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B36F-91E1-4B32-8F6F-A521690C8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04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2D38BA-320E-4866-8516-95B5482356F9}" type="slidenum">
              <a:rPr lang="zh-CN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23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AF8B1-B1F6-44B0-87CA-FEE516347E72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261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43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77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87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95985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22-12-2021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46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43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0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87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2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14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4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68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8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92B2B-2FB9-44ED-8400-FFBE7119FBF0}" type="datetimeFigureOut">
              <a:rPr lang="en-US" smtClean="0"/>
              <a:pPr/>
              <a:t>22-12-2021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2E3A-2D12-4AF4-B87B-CDEEC125A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2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em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em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emf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61736" y="3453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PHÒNG GIÁO DỤC VÀ ĐÀO TẠO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50897" y="1328467"/>
            <a:ext cx="4106174" cy="34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38" y="102261"/>
            <a:ext cx="11873553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4" descr="DSC04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31" y="1264157"/>
            <a:ext cx="10467833" cy="27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DSC041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31" y="4051419"/>
            <a:ext cx="10555552" cy="280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834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177800"/>
            <a:ext cx="11873553" cy="119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61" y="1368344"/>
            <a:ext cx="5570288" cy="5215208"/>
          </a:xfrm>
          <a:prstGeom prst="rect">
            <a:avLst/>
          </a:prstGeom>
        </p:spPr>
      </p:pic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6101877" y="1636647"/>
            <a:ext cx="5771676" cy="17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001" y="3975948"/>
            <a:ext cx="3270274" cy="2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3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7800"/>
            <a:ext cx="11873553" cy="119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6101877" y="1636647"/>
            <a:ext cx="5771676" cy="22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80" y="1436188"/>
            <a:ext cx="5346727" cy="5046498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001" y="3975948"/>
            <a:ext cx="3270274" cy="2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3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7800"/>
            <a:ext cx="11873553" cy="119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5936776" y="1245120"/>
            <a:ext cx="5771676" cy="356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00" y="1412383"/>
            <a:ext cx="5511242" cy="4991314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001" y="3975948"/>
            <a:ext cx="3270274" cy="2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3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7800"/>
            <a:ext cx="11873553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6101877" y="1636647"/>
            <a:ext cx="5771676" cy="292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25" y="1541112"/>
            <a:ext cx="5284535" cy="4859993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001" y="3975948"/>
            <a:ext cx="3270274" cy="2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3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7800"/>
            <a:ext cx="11873553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6101877" y="1636647"/>
            <a:ext cx="4557024" cy="292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60" y="1396810"/>
            <a:ext cx="4839936" cy="4763416"/>
          </a:xfrm>
          <a:prstGeom prst="rect">
            <a:avLst/>
          </a:prstGeom>
        </p:spPr>
      </p:pic>
      <p:pic>
        <p:nvPicPr>
          <p:cNvPr id="7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310" y="6638411"/>
            <a:ext cx="283465" cy="268225"/>
          </a:xfrm>
          <a:prstGeom prst="rect">
            <a:avLst/>
          </a:prstGeom>
        </p:spPr>
      </p:pic>
      <p:pic>
        <p:nvPicPr>
          <p:cNvPr id="8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5170" y="6399178"/>
            <a:ext cx="283465" cy="268225"/>
          </a:xfrm>
          <a:prstGeom prst="rect">
            <a:avLst/>
          </a:prstGeom>
        </p:spPr>
      </p:pic>
      <p:pic>
        <p:nvPicPr>
          <p:cNvPr id="9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974" y="6448095"/>
            <a:ext cx="283465" cy="268225"/>
          </a:xfrm>
          <a:prstGeom prst="rect">
            <a:avLst/>
          </a:prstGeom>
        </p:spPr>
      </p:pic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7141" y="6529526"/>
            <a:ext cx="283465" cy="26822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458" y="6546654"/>
            <a:ext cx="283465" cy="268225"/>
          </a:xfrm>
          <a:prstGeom prst="rect">
            <a:avLst/>
          </a:prstGeom>
        </p:spPr>
      </p:pic>
      <p:pic>
        <p:nvPicPr>
          <p:cNvPr id="12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380" y="6053918"/>
            <a:ext cx="283465" cy="268225"/>
          </a:xfrm>
          <a:prstGeom prst="rect">
            <a:avLst/>
          </a:prstGeom>
        </p:spPr>
      </p:pic>
      <p:pic>
        <p:nvPicPr>
          <p:cNvPr id="13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347" y="6546654"/>
            <a:ext cx="283465" cy="268225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9001" y="3975948"/>
            <a:ext cx="3270274" cy="2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5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7800"/>
            <a:ext cx="11873553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5936776" y="1691238"/>
            <a:ext cx="3915580" cy="292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71" y="1497486"/>
            <a:ext cx="4900572" cy="4617847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9001" y="3975948"/>
            <a:ext cx="3270274" cy="2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4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588155" y="1059483"/>
            <a:ext cx="4490114" cy="2671654"/>
          </a:xfrm>
          <a:prstGeom prst="cloudCallout">
            <a:avLst>
              <a:gd name="adj1" fmla="val -57465"/>
              <a:gd name="adj2" fmla="val 582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4" descr="DSC04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32" y="1264157"/>
            <a:ext cx="7498454" cy="27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DSC041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31" y="4051419"/>
            <a:ext cx="7498455" cy="280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77800"/>
            <a:ext cx="11873553" cy="1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89"/>
          <a:stretch>
            <a:fillRect/>
          </a:stretch>
        </p:blipFill>
        <p:spPr bwMode="auto">
          <a:xfrm>
            <a:off x="7710986" y="3866064"/>
            <a:ext cx="2454322" cy="28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9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0" descr="https://i.pinimg.com/564x/6b/cb/d9/6bcbd92f354cb5e6a30e65b547bf41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19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1000" y="61436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6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160" y="1080470"/>
            <a:ext cx="6607144" cy="450338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077200" y="1693863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2279650" y="2959100"/>
            <a:ext cx="1905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570288" y="2574925"/>
            <a:ext cx="49879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7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959100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0000000我图PPT\00001PNG素材\儿童卡通\照相小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545152"/>
            <a:ext cx="2984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51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81969" y="136478"/>
            <a:ext cx="106270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924" y="844364"/>
            <a:ext cx="11241207" cy="509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4000"/>
              </a:lnSpc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3975" indent="-53975" algn="just">
              <a:lnSpc>
                <a:spcPct val="114000"/>
              </a:lnSpc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6940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131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09978" y="41439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61117" y="1397480"/>
            <a:ext cx="36058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87358" y="2364439"/>
            <a:ext cx="556101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 LUYỆN TỪ VÀ CÂU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2743" y="4365768"/>
            <a:ext cx="867243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1030" y="6125557"/>
            <a:ext cx="49664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5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5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8799" y="1843458"/>
            <a:ext cx="7448931" cy="4200525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197" y="210276"/>
            <a:ext cx="10217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4713" y="0"/>
            <a:ext cx="10722592" cy="193899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GV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550" y="2443163"/>
            <a:ext cx="31115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77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0" descr="https://i.pinimg.com/564x/6b/cb/d9/6bcbd92f354cb5e6a30e65b547bf41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19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1000" y="61436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6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160" y="1080470"/>
            <a:ext cx="6607144" cy="450338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077200" y="1693863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2279650" y="2959100"/>
            <a:ext cx="1905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570288" y="2574925"/>
            <a:ext cx="49879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7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959100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0000000我图PPT\00001PNG素材\儿童卡通\照相小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545152"/>
            <a:ext cx="2984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65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8183" y="144416"/>
            <a:ext cx="11789959" cy="13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701049" y="1457957"/>
            <a:ext cx="5360322" cy="2983414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257" y="1977503"/>
            <a:ext cx="4558637" cy="4558637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550" y="2443163"/>
            <a:ext cx="31115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14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360F1D26-4E4A-41FE-8343-657FC29F1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5"/>
          <a:stretch/>
        </p:blipFill>
        <p:spPr>
          <a:xfrm>
            <a:off x="41665" y="0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31517-D819-478F-BC8A-B8DE7714A9A3}"/>
              </a:ext>
            </a:extLst>
          </p:cNvPr>
          <p:cNvSpPr txBox="1"/>
          <p:nvPr/>
        </p:nvSpPr>
        <p:spPr>
          <a:xfrm>
            <a:off x="489970" y="942220"/>
            <a:ext cx="116603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12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  <a:p>
            <a:pPr algn="l">
              <a:spcBef>
                <a:spcPts val="600"/>
              </a:spcBef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câu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Bài 4: Tìm các từ ngữ miêu tả tình cảm, thái độ của con   </a:t>
            </a:r>
          </a:p>
          <a:p>
            <a:pPr algn="l">
              <a:spcBef>
                <a:spcPts val="1800"/>
              </a:spcBef>
            </a:pP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người khi tham gia các trò chơi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: say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mê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say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sưa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hào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hứng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đam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  <a:p>
            <a:pPr algn="l">
              <a:spcBef>
                <a:spcPts val="1800"/>
              </a:spcBef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mê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ham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thích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….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C02E87C-C233-421D-969C-2647ED36E579}"/>
              </a:ext>
            </a:extLst>
          </p:cNvPr>
          <p:cNvCxnSpPr>
            <a:cxnSpLocks/>
          </p:cNvCxnSpPr>
          <p:nvPr/>
        </p:nvCxnSpPr>
        <p:spPr>
          <a:xfrm>
            <a:off x="3200400" y="2167847"/>
            <a:ext cx="28054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468E412-E602-41DE-B77F-605D66BEE2F1}"/>
              </a:ext>
            </a:extLst>
          </p:cNvPr>
          <p:cNvCxnSpPr>
            <a:cxnSpLocks/>
          </p:cNvCxnSpPr>
          <p:nvPr/>
        </p:nvCxnSpPr>
        <p:spPr>
          <a:xfrm>
            <a:off x="1147155" y="3528031"/>
            <a:ext cx="1158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16D9EE-A6A5-40CB-B3A0-17395B014B63}"/>
              </a:ext>
            </a:extLst>
          </p:cNvPr>
          <p:cNvSpPr txBox="1"/>
          <p:nvPr/>
        </p:nvSpPr>
        <p:spPr>
          <a:xfrm>
            <a:off x="919865" y="2344956"/>
            <a:ext cx="110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Mở rộng vốn từ: Đồ chơi – Trò chơi.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83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159622" y="1418144"/>
            <a:ext cx="1212965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4/tr.148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258237" y="1418144"/>
            <a:ext cx="760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3473A0-63C7-4639-AD3E-CB4340F5E3EB}"/>
              </a:ext>
            </a:extLst>
          </p:cNvPr>
          <p:cNvSpPr txBox="1"/>
          <p:nvPr/>
        </p:nvSpPr>
        <p:spPr>
          <a:xfrm>
            <a:off x="1171276" y="706337"/>
            <a:ext cx="933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D63279-4A10-41D3-B4D9-58071F816C8A}"/>
              </a:ext>
            </a:extLst>
          </p:cNvPr>
          <p:cNvSpPr txBox="1"/>
          <p:nvPr/>
        </p:nvSpPr>
        <p:spPr>
          <a:xfrm>
            <a:off x="4198731" y="15098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3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0" descr="https://i.pinimg.com/564x/6b/cb/d9/6bcbd92f354cb5e6a30e65b547bf41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19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1000" y="61436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6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160" y="1080470"/>
            <a:ext cx="6607144" cy="450338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077200" y="1693863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2279650" y="2959100"/>
            <a:ext cx="1905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570288" y="2574925"/>
            <a:ext cx="49879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sz="7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959100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0000000我图PPT\00001PNG素材\儿童卡通\照相小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545152"/>
            <a:ext cx="2984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84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11142133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550" y="2443163"/>
            <a:ext cx="31115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02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-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52400"/>
            <a:ext cx="68421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-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87400"/>
            <a:ext cx="3890963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-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5438" y="1905000"/>
            <a:ext cx="4114801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427413" y="838200"/>
            <a:ext cx="49879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Dặn dò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521075" y="2147888"/>
            <a:ext cx="4479925" cy="25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: Giữ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8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9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02611" y="259118"/>
            <a:ext cx="7752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29606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5" cstate="print"/>
          <a:srcRect b="18304"/>
          <a:stretch>
            <a:fillRect/>
          </a:stretch>
        </p:blipFill>
        <p:spPr bwMode="auto">
          <a:xfrm>
            <a:off x="4956048" y="3051048"/>
            <a:ext cx="26336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5450" y="3008376"/>
            <a:ext cx="2876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92287" y="5442227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909653" y="5439352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978446" y="5384717"/>
            <a:ext cx="35560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500"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080" y="5400938"/>
            <a:ext cx="19399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6332" y="5349179"/>
            <a:ext cx="14334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88480" y="5297421"/>
            <a:ext cx="22829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628650" algn="l"/>
              </a:tabLst>
            </a:pP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1225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75471" y="22461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NGUYỄN THI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95622" y="1276710"/>
            <a:ext cx="4054415" cy="17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38605" y="2226417"/>
            <a:ext cx="5651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XIN CHÂN THÀNH CÁM ƠN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9559" y="4089723"/>
            <a:ext cx="74548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921" y="571101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https://thnguyenthiq3.hcm.edu.vn</a:t>
            </a:r>
            <a:endParaRPr lang="en-US" sz="2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360F1D26-4E4A-41FE-8343-657FC29F1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5"/>
          <a:stretch/>
        </p:blipFill>
        <p:spPr>
          <a:xfrm>
            <a:off x="41665" y="0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31517-D819-478F-BC8A-B8DE7714A9A3}"/>
              </a:ext>
            </a:extLst>
          </p:cNvPr>
          <p:cNvSpPr txBox="1"/>
          <p:nvPr/>
        </p:nvSpPr>
        <p:spPr>
          <a:xfrm>
            <a:off x="489970" y="932695"/>
            <a:ext cx="11660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12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  <a:p>
            <a:pPr algn="l">
              <a:spcBef>
                <a:spcPts val="600"/>
              </a:spcBef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câu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</a:t>
            </a: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   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C02E87C-C233-421D-969C-2647ED36E579}"/>
              </a:ext>
            </a:extLst>
          </p:cNvPr>
          <p:cNvCxnSpPr>
            <a:cxnSpLocks/>
          </p:cNvCxnSpPr>
          <p:nvPr/>
        </p:nvCxnSpPr>
        <p:spPr>
          <a:xfrm>
            <a:off x="3200400" y="2167847"/>
            <a:ext cx="28054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16D9EE-A6A5-40CB-B3A0-17395B014B63}"/>
              </a:ext>
            </a:extLst>
          </p:cNvPr>
          <p:cNvSpPr txBox="1"/>
          <p:nvPr/>
        </p:nvSpPr>
        <p:spPr>
          <a:xfrm>
            <a:off x="919865" y="2344956"/>
            <a:ext cx="110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Mở rộng vốn từ: Đồ chơi – Trò chơi.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34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25" y="3954463"/>
            <a:ext cx="1716088" cy="171608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800" y="4090988"/>
            <a:ext cx="1577975" cy="1579562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8" y="2879725"/>
            <a:ext cx="1211262" cy="121126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50" name="组合 23"/>
          <p:cNvGrpSpPr>
            <a:grpSpLocks/>
          </p:cNvGrpSpPr>
          <p:nvPr/>
        </p:nvGrpSpPr>
        <p:grpSpPr bwMode="auto">
          <a:xfrm>
            <a:off x="2168525" y="-395288"/>
            <a:ext cx="7351713" cy="5621338"/>
            <a:chOff x="3084810" y="-335112"/>
            <a:chExt cx="5809496" cy="5760000"/>
          </a:xfrm>
        </p:grpSpPr>
        <p:grpSp>
          <p:nvGrpSpPr>
            <p:cNvPr id="6157" name="组合 16"/>
            <p:cNvGrpSpPr>
              <a:grpSpLocks/>
            </p:cNvGrpSpPr>
            <p:nvPr/>
          </p:nvGrpSpPr>
          <p:grpSpPr bwMode="auto"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522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60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8492"/>
              <a:stretch>
                <a:fillRect/>
              </a:stretch>
            </p:blipFill>
            <p:spPr bwMode="auto">
              <a:xfrm>
                <a:off x="3297693" y="2256270"/>
                <a:ext cx="5596613" cy="28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8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810" y="1126386"/>
              <a:ext cx="5809496" cy="140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椭圆 9"/>
          <p:cNvSpPr/>
          <p:nvPr/>
        </p:nvSpPr>
        <p:spPr>
          <a:xfrm>
            <a:off x="9039225" y="3259138"/>
            <a:ext cx="1239838" cy="123983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2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6" t="-1143" r="26891" b="81648"/>
          <a:stretch>
            <a:fillRect/>
          </a:stretch>
        </p:blipFill>
        <p:spPr bwMode="auto">
          <a:xfrm>
            <a:off x="8588375" y="811213"/>
            <a:ext cx="1758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椭圆 21"/>
          <p:cNvSpPr/>
          <p:nvPr/>
        </p:nvSpPr>
        <p:spPr>
          <a:xfrm>
            <a:off x="1216025" y="598488"/>
            <a:ext cx="889000" cy="88741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525" y="1216025"/>
            <a:ext cx="538163" cy="53816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anchor="ctr"/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753" y="2077746"/>
            <a:ext cx="9866647" cy="2531416"/>
          </a:xfrm>
          <a:prstGeom prst="rect">
            <a:avLst/>
          </a:prstGeom>
          <a:noFill/>
        </p:spPr>
        <p:txBody>
          <a:bodyPr wrap="squar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ctr" defTabSz="9131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6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227387"/>
            <a:ext cx="7818438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2657" y="-59597"/>
            <a:ext cx="3717925" cy="2247900"/>
            <a:chOff x="32657" y="-59597"/>
            <a:chExt cx="3717925" cy="2247900"/>
          </a:xfrm>
        </p:grpSpPr>
        <p:pic>
          <p:nvPicPr>
            <p:cNvPr id="18" name="Picture 2" descr="Káº¿t quáº£ hÃ¬nh áº£nh cho frame cloud carto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7" y="-59597"/>
              <a:ext cx="3717925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4444" y="715963"/>
              <a:ext cx="30043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defTabSz="685800"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defTabSz="68580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defTabSz="6858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defTabSz="6858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defTabSz="68580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defTabSz="68580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defTabSz="68580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defTabSz="68580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33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HOẠT ĐỘNG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91343501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ách chơi ô ăn Quan hướng dẫn chi tiết, đơn giản - META.vn">
            <a:extLst>
              <a:ext uri="{FF2B5EF4-FFF2-40B4-BE49-F238E27FC236}">
                <a16:creationId xmlns:a16="http://schemas.microsoft.com/office/drawing/2014/main" xmlns="" id="{4F472417-0A5A-4DCA-B922-255AFB4E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546" y="744273"/>
            <a:ext cx="7250908" cy="54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959100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9711" y="-20168"/>
            <a:ext cx="5215718" cy="2178106"/>
          </a:xfrm>
          <a:prstGeom prst="cloudCallout">
            <a:avLst>
              <a:gd name="adj1" fmla="val 1652"/>
              <a:gd name="adj2" fmla="val 1366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89"/>
          <a:stretch>
            <a:fillRect/>
          </a:stretch>
        </p:blipFill>
        <p:spPr bwMode="auto">
          <a:xfrm>
            <a:off x="1473959" y="3688137"/>
            <a:ext cx="2454322" cy="28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0036" y="6162756"/>
            <a:ext cx="5215718" cy="66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0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959100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446" y="297787"/>
            <a:ext cx="9105330" cy="5121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5742" y="5785149"/>
            <a:ext cx="5215718" cy="66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7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3989" y="422488"/>
            <a:ext cx="7696200" cy="6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1873843" y="1243440"/>
            <a:ext cx="8962480" cy="7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949" y="2256714"/>
            <a:ext cx="7115033" cy="4057792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959100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69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468" y="3252787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8373" y="449789"/>
            <a:ext cx="3331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u="sng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Mục</a:t>
            </a:r>
            <a:r>
              <a:rPr lang="en-US" altLang="zh-CN" sz="6600" u="sng" dirty="0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7200" u="sng" dirty="0" err="1">
                <a:solidFill>
                  <a:srgbClr val="C0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tiêu</a:t>
            </a:r>
            <a:endParaRPr lang="zh-CN" altLang="en-US" sz="6600" u="sng" dirty="0">
              <a:solidFill>
                <a:srgbClr val="C00000"/>
              </a:solidFill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 descr="F:\1-原创素材\1_mm1102\PPT\PPT_014\materaials\flower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31" y="1890838"/>
            <a:ext cx="893109" cy="8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487" y="2032767"/>
            <a:ext cx="811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4000" spc="-150" dirty="0">
              <a:solidFill>
                <a:srgbClr val="B30DA7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35" y="4390616"/>
            <a:ext cx="835720" cy="8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2698" y="4509583"/>
            <a:ext cx="10249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4000" spc="-150" dirty="0">
              <a:solidFill>
                <a:srgbClr val="128288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4" descr="F:\1-原创素材\1_mm1102\PPT\PPT_014\materaials\flower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31" y="2885023"/>
            <a:ext cx="816915" cy="9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9486" y="3067178"/>
            <a:ext cx="9708107" cy="1323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4000" spc="-150" dirty="0">
              <a:solidFill>
                <a:srgbClr val="5CA139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3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0" descr="https://i.pinimg.com/564x/6b/cb/d9/6bcbd92f354cb5e6a30e65b547bf41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19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1000" y="61436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6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667" y="467078"/>
            <a:ext cx="8407021" cy="5730169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077200" y="1693863"/>
            <a:ext cx="16049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2279650" y="2959100"/>
            <a:ext cx="1905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3570288" y="2574925"/>
            <a:ext cx="49879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8" tIns="60944" rIns="121888" bIns="60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7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2959100"/>
            <a:ext cx="227012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0000000我图PPT\00001PNG素材\儿童卡通\照相小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581400"/>
            <a:ext cx="2984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89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822</Words>
  <Application>Microsoft Office PowerPoint</Application>
  <PresentationFormat>Custom</PresentationFormat>
  <Paragraphs>84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SONY</cp:lastModifiedBy>
  <cp:revision>27</cp:revision>
  <dcterms:created xsi:type="dcterms:W3CDTF">2021-06-29T01:14:04Z</dcterms:created>
  <dcterms:modified xsi:type="dcterms:W3CDTF">2021-12-22T09:48:14Z</dcterms:modified>
</cp:coreProperties>
</file>